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0" r:id="rId9"/>
    <p:sldId id="264" r:id="rId10"/>
    <p:sldId id="269" r:id="rId11"/>
    <p:sldId id="270" r:id="rId12"/>
    <p:sldId id="266" r:id="rId13"/>
    <p:sldId id="271" r:id="rId14"/>
    <p:sldId id="267" r:id="rId15"/>
    <p:sldId id="268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0ABB-E6E7-4E9A-9786-824EDCCE16D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2C06E-1ED5-46AD-9489-D4AE852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2C06E-1ED5-46AD-9489-D4AE8527BAD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C0C16D-7145-4F7E-B4E2-44B6E3A81E69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3A06F3-8E47-4C31-AAA4-1CDC78B0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/>
              <a:t>Чемпионатное движение </a:t>
            </a:r>
            <a:r>
              <a:rPr lang="ru-RU" dirty="0" err="1"/>
              <a:t>JuniorSkills</a:t>
            </a:r>
            <a:r>
              <a:rPr lang="ru-RU" dirty="0"/>
              <a:t> в Пермском крае. </a:t>
            </a:r>
          </a:p>
        </p:txBody>
      </p:sp>
      <p:pic>
        <p:nvPicPr>
          <p:cNvPr id="18434" name="Picture 2" descr="https://juniorskills.ru/%D0%A4%D0%BE%D1%82%D0%BE%20%D0%B4%D0%BB%D1%8F%20%D0%BD%D0%BE%D0%B2%D0%BE%D1%81%D1%82%D0%B5%D0%B9/_USA2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5290935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Web-дизайн является динамичной, постоянно меняющейся профессией, сферой деятельности которой является создание и поддержание работы Web-страниц. Web-дизайнеры используют для создания Web-страниц программы </a:t>
            </a:r>
            <a:r>
              <a:rPr lang="en-US" dirty="0" smtClean="0"/>
              <a:t>html</a:t>
            </a:r>
            <a:r>
              <a:rPr lang="ru-RU" dirty="0" smtClean="0"/>
              <a:t> и </a:t>
            </a:r>
            <a:r>
              <a:rPr lang="en-US" dirty="0" smtClean="0"/>
              <a:t>CSS</a:t>
            </a:r>
            <a:r>
              <a:rPr lang="ru-RU" dirty="0" smtClean="0"/>
              <a:t>-верстки, графические элементы, текст и фото, клиентские и серверные технологии.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</a:t>
            </a:r>
            <a:r>
              <a:rPr lang="ru-RU" dirty="0" err="1" smtClean="0"/>
              <a:t>Веб-дизайн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Web-дизайнер должен быть осведомлен как в области технологий, так и в художественной отрасли. На сайтах технологии используются для автоматизации функций и помощи в управлении </a:t>
            </a:r>
            <a:r>
              <a:rPr lang="ru-RU" dirty="0" err="1" smtClean="0"/>
              <a:t>контентом</a:t>
            </a:r>
            <a:r>
              <a:rPr lang="ru-RU" dirty="0" smtClean="0"/>
              <a:t>. Творческие способности нужны дизайнерам при подборе цветов, шрифтов и графики, а также при разработке структуры сайта. Хорошо спланированный пользовательский интерфейс гарантирует хороший поток посетителей.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</a:t>
            </a:r>
            <a:r>
              <a:rPr lang="ru-RU" dirty="0" err="1" smtClean="0"/>
              <a:t>Веб-дизайн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Количество конкурсантов в команде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Компетенция Web-дизайн предусматривает командную работу. Команда состоит из 2 участников. Каждый специалист работает за отдельным компьютером и выполняет отдельные этапы работы, которые могут выполняться параллельно с версткой: создание Web-графики, анимации и т.д.</a:t>
            </a:r>
          </a:p>
          <a:p>
            <a:r>
              <a:rPr lang="ru-RU" dirty="0" smtClean="0"/>
              <a:t> </a:t>
            </a:r>
            <a:r>
              <a:rPr lang="ru-RU" b="1" i="1" dirty="0" smtClean="0"/>
              <a:t>Возраст конкурсантов </a:t>
            </a:r>
            <a:endParaRPr lang="ru-RU" dirty="0" smtClean="0"/>
          </a:p>
          <a:p>
            <a:r>
              <a:rPr lang="ru-RU" dirty="0" smtClean="0"/>
              <a:t>Возраст участников от 14 до 17 лет включительно.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766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Конкурсное задание позволит показать навыки конкурсантов в области </a:t>
            </a:r>
            <a:r>
              <a:rPr lang="en-US" dirty="0" smtClean="0"/>
              <a:t>Web</a:t>
            </a:r>
            <a:r>
              <a:rPr lang="ru-RU" dirty="0" smtClean="0"/>
              <a:t>-дизайна, знания ими технологий создания сайтов и управления </a:t>
            </a:r>
            <a:r>
              <a:rPr lang="ru-RU" dirty="0" err="1" smtClean="0"/>
              <a:t>контентом</a:t>
            </a:r>
            <a:r>
              <a:rPr lang="ru-RU" dirty="0" smtClean="0"/>
              <a:t>, а также показать творческие способности при подборе цветов, шрифтов и графики при оформлении сайтов.</a:t>
            </a:r>
          </a:p>
          <a:p>
            <a:r>
              <a:rPr lang="ru-RU" dirty="0" smtClean="0"/>
              <a:t>Конкурсное задание состоит из 2-х самостоятельных модулей, которые выполняются в течение 2 дней. Каждый день рассчитан на выполнение одного модуля. Задание охватывает следующие технологии:</a:t>
            </a:r>
          </a:p>
          <a:p>
            <a:r>
              <a:rPr lang="ru-RU" b="1" dirty="0" smtClean="0"/>
              <a:t> модуль 1 </a:t>
            </a:r>
            <a:r>
              <a:rPr lang="ru-RU" dirty="0" smtClean="0"/>
              <a:t>­ графический дизайн и верстка (70 баллов);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модуль 2 </a:t>
            </a:r>
            <a:r>
              <a:rPr lang="ru-RU" dirty="0" smtClean="0"/>
              <a:t>­ верстка CSS (30 баллов);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Модуль 1: Графический дизайн и верстка </a:t>
            </a:r>
            <a:r>
              <a:rPr lang="en-US" b="1" dirty="0" smtClean="0"/>
              <a:t>HTML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ru-RU" dirty="0" smtClean="0"/>
              <a:t>Это задание является основным и адаптировано для детей возраста 14+. В рамках задания конкурсанты должны сверстать сайт по заранее разработанному дизайнером шаблону. Верстка сайта должна быть резиновая. В шапке макета должна быть галерея товаров, в которой, при наведении на любой элемент галереи, элементы плавно смещаются с анимацией влево. При наведении на кнопки они изменяют свой цвет. Используются определенные шрифты и ссылки.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Модуль 2: Верстка </a:t>
            </a:r>
            <a:r>
              <a:rPr lang="en-US" b="1" dirty="0" smtClean="0"/>
              <a:t>CSS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Для созданного сайта необходимо  создать удаленный </a:t>
            </a:r>
            <a:r>
              <a:rPr lang="en-US" dirty="0" smtClean="0"/>
              <a:t>CSS</a:t>
            </a:r>
            <a:r>
              <a:rPr lang="ru-RU" dirty="0" smtClean="0"/>
              <a:t>­файл, используя </a:t>
            </a:r>
            <a:r>
              <a:rPr lang="ru-RU" dirty="0" err="1" smtClean="0"/>
              <a:t>скриншот</a:t>
            </a:r>
            <a:r>
              <a:rPr lang="ru-RU" dirty="0" smtClean="0"/>
              <a:t> заданного сайта.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чемпионат </a:t>
            </a:r>
            <a:r>
              <a:rPr lang="en-US" dirty="0" err="1" smtClean="0"/>
              <a:t>JuniorSkills</a:t>
            </a:r>
            <a:r>
              <a:rPr lang="en-US" dirty="0" smtClean="0"/>
              <a:t> </a:t>
            </a:r>
            <a:r>
              <a:rPr lang="ru-RU" dirty="0" smtClean="0"/>
              <a:t>создал новые возможности освоения школьниками современных и будущих профессий.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pic>
        <p:nvPicPr>
          <p:cNvPr id="5" name="Picture 2" descr="https://juniorskills.ru/IMG_1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60948"/>
            <a:ext cx="4933056" cy="3699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071546"/>
            <a:ext cx="7109016" cy="4507371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Благодарю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 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JuniorSkills</a:t>
            </a:r>
            <a:r>
              <a:rPr lang="ru-RU" b="1" dirty="0" smtClean="0"/>
              <a:t> – программа</a:t>
            </a:r>
            <a:r>
              <a:rPr lang="ru-RU" dirty="0" smtClean="0"/>
              <a:t> </a:t>
            </a:r>
            <a:r>
              <a:rPr lang="ru-RU" b="1" dirty="0" smtClean="0"/>
              <a:t>ранней профориентации, основ профессиональной подготовки и состязаний школьников в профессиональном мастерстве </a:t>
            </a:r>
            <a:r>
              <a:rPr lang="ru-RU" dirty="0" smtClean="0"/>
              <a:t>была инициирована в 2014 году Фондом Олега Дерипаска «Вольное Дело» в партнерстве с 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ru-RU" dirty="0" err="1" smtClean="0"/>
              <a:t>Russia</a:t>
            </a:r>
            <a:r>
              <a:rPr lang="ru-RU" dirty="0" smtClean="0"/>
              <a:t> при поддержке Агентства стратегических инициатив, Министерства образования и науки РФ, Министерства промышленности и торговли РФ.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Программе </a:t>
            </a:r>
            <a:r>
              <a:rPr lang="ru-RU" dirty="0" err="1" smtClean="0"/>
              <a:t>JuniorSkills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новых возможностей для профориентации и освоения школьниками современных и будущих профессиональных компетенций на основе инструментов движения </a:t>
            </a:r>
            <a:r>
              <a:rPr lang="ru-RU" dirty="0" err="1" smtClean="0"/>
              <a:t>WorldSkills</a:t>
            </a:r>
            <a:r>
              <a:rPr lang="ru-RU" dirty="0" smtClean="0"/>
              <a:t> с опорой на передовой отечественный и международный опыт.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Официальный старт программе </a:t>
            </a:r>
            <a:r>
              <a:rPr lang="ru-RU" b="1" dirty="0" err="1" smtClean="0"/>
              <a:t>JuniorSkills</a:t>
            </a:r>
            <a:r>
              <a:rPr lang="ru-RU" b="1" dirty="0" smtClean="0"/>
              <a:t> дали первые </a:t>
            </a:r>
            <a:r>
              <a:rPr lang="ru-RU" b="1" dirty="0" err="1" smtClean="0"/>
              <a:t>пилотные</a:t>
            </a:r>
            <a:r>
              <a:rPr lang="ru-RU" b="1" dirty="0" smtClean="0"/>
              <a:t> состязания юниоров</a:t>
            </a:r>
            <a:r>
              <a:rPr lang="ru-RU" dirty="0" smtClean="0"/>
              <a:t> в рамках Национального чемпионата 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ru-RU" dirty="0" err="1" smtClean="0"/>
              <a:t>Hi-tech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Екатеринбурге в 2014 году.</a:t>
            </a:r>
          </a:p>
          <a:p>
            <a:pPr>
              <a:buNone/>
            </a:pPr>
            <a:r>
              <a:rPr lang="ru-RU" b="1" dirty="0" smtClean="0"/>
              <a:t>Программа оказалась остро востребованной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в 2015 году проведены еще два чемпионата </a:t>
            </a:r>
            <a:r>
              <a:rPr lang="ru-RU" dirty="0" err="1" smtClean="0"/>
              <a:t>JuniorSkills</a:t>
            </a:r>
            <a:r>
              <a:rPr lang="ru-RU" dirty="0" smtClean="0"/>
              <a:t> на национальном уровне (в рамках Чемпионата </a:t>
            </a:r>
            <a:r>
              <a:rPr lang="ru-RU" dirty="0" err="1" smtClean="0"/>
              <a:t>WorldSkills</a:t>
            </a:r>
            <a:r>
              <a:rPr lang="ru-RU" dirty="0" smtClean="0"/>
              <a:t> в Казани и чемпионата 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ru-RU" dirty="0" err="1" smtClean="0"/>
              <a:t>Hi-tech</a:t>
            </a:r>
            <a:r>
              <a:rPr lang="ru-RU" dirty="0" smtClean="0"/>
              <a:t> в Екатеринбурге); </a:t>
            </a:r>
          </a:p>
          <a:p>
            <a:r>
              <a:rPr lang="ru-RU" dirty="0" smtClean="0"/>
              <a:t>в 2016 году уже 31 регион России провели состязания </a:t>
            </a:r>
            <a:r>
              <a:rPr lang="ru-RU" dirty="0" err="1" smtClean="0"/>
              <a:t>JuniorSkills</a:t>
            </a:r>
            <a:r>
              <a:rPr lang="ru-RU" dirty="0" smtClean="0"/>
              <a:t> по 27 компетенциям.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ru-RU" b="1" dirty="0" smtClean="0"/>
              <a:t>В 2016-2017 </a:t>
            </a:r>
            <a:r>
              <a:rPr lang="ru-RU" dirty="0" smtClean="0"/>
              <a:t>чемпионатном году 56 регионов присоединились к </a:t>
            </a:r>
            <a:r>
              <a:rPr lang="ru-RU" dirty="0" err="1" smtClean="0"/>
              <a:t>JuniorSkills</a:t>
            </a:r>
            <a:r>
              <a:rPr lang="ru-RU" dirty="0" smtClean="0"/>
              <a:t> и провели отборочные чемпионаты по 14 основным и 19 презентационным региональным компетенциям. </a:t>
            </a:r>
          </a:p>
          <a:p>
            <a:pPr>
              <a:buNone/>
            </a:pPr>
            <a:r>
              <a:rPr lang="ru-RU" dirty="0" smtClean="0"/>
              <a:t>В соревнованиях приняли участие более </a:t>
            </a:r>
            <a:r>
              <a:rPr lang="ru-RU" b="1" dirty="0" smtClean="0"/>
              <a:t>3000 юниоров и 900 экспертов и наставников.</a:t>
            </a:r>
          </a:p>
          <a:p>
            <a:r>
              <a:rPr lang="ru-RU" dirty="0" smtClean="0"/>
              <a:t>В Чемпионате 2018 года впервые свой регион представили школьники Республики Крым, Липецкой, Курской и Брянской областей.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721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C 6 по 11 марта 2018 года в </a:t>
            </a:r>
            <a:r>
              <a:rPr lang="ru-RU" dirty="0" smtClean="0"/>
              <a:t>Москве прошел IV Национальный чемпионат «Профессионалы будущего» (по методике </a:t>
            </a:r>
            <a:r>
              <a:rPr lang="ru-RU" dirty="0" err="1" smtClean="0"/>
              <a:t>JuniorSkills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Пермский край был представлен делегацией из 8 представителей школ г. Перми. </a:t>
            </a:r>
          </a:p>
          <a:p>
            <a:pPr>
              <a:buNone/>
            </a:pPr>
            <a:r>
              <a:rPr lang="ru-RU" dirty="0" smtClean="0"/>
              <a:t>Наши участники заняли призовые места </a:t>
            </a:r>
            <a:r>
              <a:rPr lang="ru-RU" b="1" dirty="0" smtClean="0"/>
              <a:t>в двух компетенциях: </a:t>
            </a:r>
          </a:p>
          <a:p>
            <a:r>
              <a:rPr lang="ru-RU" b="1" dirty="0" smtClean="0"/>
              <a:t>2 место - Лабораторный химический анализ</a:t>
            </a:r>
            <a:r>
              <a:rPr lang="ru-RU" dirty="0" smtClean="0"/>
              <a:t> (Кротова Елизавета и Минеева Наталья, МАОУ «Средняя общеобразовательная школа №3», наставник </a:t>
            </a:r>
            <a:r>
              <a:rPr lang="ru-RU" dirty="0" err="1" smtClean="0"/>
              <a:t>Эсенбаева</a:t>
            </a:r>
            <a:r>
              <a:rPr lang="ru-RU" dirty="0" smtClean="0"/>
              <a:t> Виктория Викторовна); </a:t>
            </a:r>
          </a:p>
          <a:p>
            <a:r>
              <a:rPr lang="ru-RU" b="1" dirty="0" smtClean="0"/>
              <a:t>2 место – Кровельные работы по металлу </a:t>
            </a:r>
            <a:r>
              <a:rPr lang="ru-RU" dirty="0" smtClean="0"/>
              <a:t>(Зверев Максим, МАОУ «Средняя общеобразовательная школа № 42» и </a:t>
            </a:r>
            <a:r>
              <a:rPr lang="ru-RU" dirty="0" err="1" smtClean="0"/>
              <a:t>Ратовский</a:t>
            </a:r>
            <a:r>
              <a:rPr lang="ru-RU" dirty="0" smtClean="0"/>
              <a:t> Лев, МАОУ «Гимназия №5», наставник </a:t>
            </a:r>
            <a:r>
              <a:rPr lang="ru-RU" dirty="0" err="1" smtClean="0"/>
              <a:t>Заякин</a:t>
            </a:r>
            <a:r>
              <a:rPr lang="ru-RU" dirty="0" smtClean="0"/>
              <a:t> Игорь Владиславович).</a:t>
            </a:r>
            <a:r>
              <a:rPr lang="ru-RU" b="1" dirty="0" smtClean="0"/>
              <a:t>Поздравляем наших юниоров!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получила поддержку на уровне Президента РФ. </a:t>
            </a:r>
          </a:p>
          <a:p>
            <a:r>
              <a:rPr lang="ru-RU" dirty="0" err="1" smtClean="0"/>
              <a:t>JuniorSkills</a:t>
            </a:r>
            <a:r>
              <a:rPr lang="ru-RU" dirty="0" smtClean="0"/>
              <a:t> - признанная международная инициатива России. </a:t>
            </a:r>
          </a:p>
          <a:p>
            <a:r>
              <a:rPr lang="ru-RU" dirty="0" smtClean="0"/>
              <a:t>В октябре 2017 года проведены презентационные международные соревнования юниоров в рамках мирового чемпионата WorldSkills-2017 в </a:t>
            </a:r>
            <a:r>
              <a:rPr lang="ru-RU" dirty="0" err="1" smtClean="0"/>
              <a:t>Абу-Даби</a:t>
            </a:r>
            <a:r>
              <a:rPr lang="ru-RU" dirty="0" smtClean="0"/>
              <a:t> (ОАЭ) с участием команд из России, Белоруссии, ОАЭ и Финляндии. </a:t>
            </a:r>
          </a:p>
          <a:p>
            <a:r>
              <a:rPr lang="ru-RU" dirty="0" smtClean="0"/>
              <a:t>Большинство наград завоевали российские участники.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Фрезерные работы на станках с ЧПУ,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Токарные работы на станках с ЧПУ, </a:t>
            </a:r>
          </a:p>
          <a:p>
            <a:r>
              <a:rPr lang="ru-RU" dirty="0" smtClean="0"/>
              <a:t>Мобильная робототехника, </a:t>
            </a:r>
          </a:p>
          <a:p>
            <a:r>
              <a:rPr lang="ru-RU" dirty="0" err="1" smtClean="0"/>
              <a:t>Мехатроника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Электроника, </a:t>
            </a:r>
          </a:p>
          <a:p>
            <a:r>
              <a:rPr lang="ru-RU" dirty="0" err="1" smtClean="0"/>
              <a:t>Прототипирование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Инженерный дизайн,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Аэрокосмическая инженерия,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Агрономия,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Графический дизайн,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Кулинарное дело,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Нейротехнологии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Сити-Фермерство,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Сетевое и системное администрирование,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Электромонтажные работы,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Кровельные работы,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Лазерные технологии,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Нейропилотирование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Геномная инженерия, </a:t>
            </a:r>
          </a:p>
          <a:p>
            <a:r>
              <a:rPr lang="ru-RU" dirty="0" smtClean="0"/>
              <a:t>Интернет вещей,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Мультимедийная</a:t>
            </a:r>
            <a:r>
              <a:rPr lang="ru-RU" dirty="0" smtClean="0">
                <a:solidFill>
                  <a:srgbClr val="FF0000"/>
                </a:solidFill>
              </a:rPr>
              <a:t> журналистика,</a:t>
            </a:r>
          </a:p>
          <a:p>
            <a:r>
              <a:rPr lang="ru-RU" dirty="0" smtClean="0"/>
              <a:t>Электротехника,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Промышленный дизайн,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Медиакоммуникации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Химический лабораторный анализ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Веб-дизайн</a:t>
            </a:r>
            <a:r>
              <a:rPr lang="ru-RU" dirty="0" smtClean="0">
                <a:solidFill>
                  <a:srgbClr val="00B050"/>
                </a:solidFill>
              </a:rPr>
              <a:t> (</a:t>
            </a:r>
            <a:r>
              <a:rPr lang="ru-RU" dirty="0" err="1" smtClean="0">
                <a:solidFill>
                  <a:srgbClr val="00B050"/>
                </a:solidFill>
              </a:rPr>
              <a:t>през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Фрезерные работы на станках с ЧПУ,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Токарные работы на станках с ЧПУ,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Мобильная робототехника, 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Прототипирование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Инженерный дизайн,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Сетевое и системное администрирование,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Интернет вещей,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Кровельные работы,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Химический лабораторный анализ.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Компетенции Пермского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482</Words>
  <Application>Microsoft Office PowerPoint</Application>
  <PresentationFormat>Экран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Чемпионатное движение JuniorSkills в Пермском крае. </vt:lpstr>
      <vt:lpstr>О Программе JuniorSkills</vt:lpstr>
      <vt:lpstr>Цель программы:</vt:lpstr>
      <vt:lpstr>Слайд 4</vt:lpstr>
      <vt:lpstr>Слайд 5</vt:lpstr>
      <vt:lpstr>Слайд 6</vt:lpstr>
      <vt:lpstr>Слайд 7</vt:lpstr>
      <vt:lpstr>Компетенции</vt:lpstr>
      <vt:lpstr>Компетенции Пермского края</vt:lpstr>
      <vt:lpstr>Компетенция Веб-дизайн</vt:lpstr>
      <vt:lpstr>Компетенция Веб-дизайн</vt:lpstr>
      <vt:lpstr>Участники</vt:lpstr>
      <vt:lpstr>Конкурсное задание</vt:lpstr>
      <vt:lpstr>Конкурсное задание</vt:lpstr>
      <vt:lpstr>Конкурсное задание</vt:lpstr>
      <vt:lpstr>Вывод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Чемпионатное движение JuniorSkills в Пермском крае.</dc:title>
  <dc:creator>Таня</dc:creator>
  <cp:lastModifiedBy>teacher</cp:lastModifiedBy>
  <cp:revision>17</cp:revision>
  <dcterms:created xsi:type="dcterms:W3CDTF">2018-09-26T06:41:31Z</dcterms:created>
  <dcterms:modified xsi:type="dcterms:W3CDTF">2018-09-27T10:56:11Z</dcterms:modified>
</cp:coreProperties>
</file>