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1" d="100"/>
          <a:sy n="71" d="100"/>
        </p:scale>
        <p:origin x="618" y="60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6C98EBF-F61A-45E3-860B-51E307A76014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4146060-7807-4083-B7AA-BB9C45D69617}">
      <dgm:prSet phldrT="[Текст]"/>
      <dgm:spPr/>
      <dgm:t>
        <a:bodyPr/>
        <a:lstStyle/>
        <a:p>
          <a:r>
            <a:rPr lang="ru-RU" b="1" dirty="0" smtClean="0"/>
            <a:t>ДО в ГАПОУ «КПК»</a:t>
          </a:r>
          <a:endParaRPr lang="ru-RU" b="1" dirty="0"/>
        </a:p>
      </dgm:t>
    </dgm:pt>
    <dgm:pt modelId="{B73AB004-E52E-4CC3-BE0E-256454B50B0D}" type="parTrans" cxnId="{297BF477-C037-42F2-8FC1-1F2686752B2B}">
      <dgm:prSet/>
      <dgm:spPr/>
      <dgm:t>
        <a:bodyPr/>
        <a:lstStyle/>
        <a:p>
          <a:endParaRPr lang="ru-RU"/>
        </a:p>
      </dgm:t>
    </dgm:pt>
    <dgm:pt modelId="{3F461BFA-AB82-40B7-BEB0-629385B34836}" type="sibTrans" cxnId="{297BF477-C037-42F2-8FC1-1F2686752B2B}">
      <dgm:prSet/>
      <dgm:spPr/>
      <dgm:t>
        <a:bodyPr/>
        <a:lstStyle/>
        <a:p>
          <a:endParaRPr lang="ru-RU"/>
        </a:p>
      </dgm:t>
    </dgm:pt>
    <dgm:pt modelId="{89538CBD-5F18-47BE-8D20-81A780E65922}">
      <dgm:prSet phldrT="[Текст]"/>
      <dgm:spPr/>
      <dgm:t>
        <a:bodyPr/>
        <a:lstStyle/>
        <a:p>
          <a:r>
            <a:rPr lang="ru-RU" dirty="0" smtClean="0"/>
            <a:t>Сервер </a:t>
          </a:r>
          <a:r>
            <a:rPr lang="en-US" dirty="0" smtClean="0"/>
            <a:t>\\kpk</a:t>
          </a:r>
          <a:endParaRPr lang="ru-RU" dirty="0"/>
        </a:p>
      </dgm:t>
    </dgm:pt>
    <dgm:pt modelId="{25454140-80A1-4670-BAE5-3744C0EBD014}" type="parTrans" cxnId="{90AAEDBC-B7A3-463A-9EB0-1ACA55B94EFD}">
      <dgm:prSet/>
      <dgm:spPr/>
      <dgm:t>
        <a:bodyPr/>
        <a:lstStyle/>
        <a:p>
          <a:endParaRPr lang="ru-RU"/>
        </a:p>
      </dgm:t>
    </dgm:pt>
    <dgm:pt modelId="{E782C261-0F25-4175-96E1-F95513C93E48}" type="sibTrans" cxnId="{90AAEDBC-B7A3-463A-9EB0-1ACA55B94EFD}">
      <dgm:prSet/>
      <dgm:spPr/>
      <dgm:t>
        <a:bodyPr/>
        <a:lstStyle/>
        <a:p>
          <a:endParaRPr lang="ru-RU"/>
        </a:p>
      </dgm:t>
    </dgm:pt>
    <dgm:pt modelId="{0055355B-FAA4-45C8-98D3-56A1207571BA}">
      <dgm:prSet phldrT="[Текст]"/>
      <dgm:spPr/>
      <dgm:t>
        <a:bodyPr/>
        <a:lstStyle/>
        <a:p>
          <a:r>
            <a:rPr lang="en-US" dirty="0" err="1" smtClean="0"/>
            <a:t>Yandex</a:t>
          </a:r>
          <a:r>
            <a:rPr lang="ru-RU" dirty="0" smtClean="0"/>
            <a:t>.Диск</a:t>
          </a:r>
          <a:endParaRPr lang="ru-RU" dirty="0"/>
        </a:p>
      </dgm:t>
    </dgm:pt>
    <dgm:pt modelId="{B07BA962-BC7B-456E-A433-945CDB5A820C}" type="parTrans" cxnId="{684AAE8D-35D4-4A59-944D-A6FC0CD85E87}">
      <dgm:prSet/>
      <dgm:spPr/>
      <dgm:t>
        <a:bodyPr/>
        <a:lstStyle/>
        <a:p>
          <a:endParaRPr lang="ru-RU"/>
        </a:p>
      </dgm:t>
    </dgm:pt>
    <dgm:pt modelId="{2EB1E57D-0CA1-4529-85A0-54EF4B368ACE}" type="sibTrans" cxnId="{684AAE8D-35D4-4A59-944D-A6FC0CD85E87}">
      <dgm:prSet/>
      <dgm:spPr/>
      <dgm:t>
        <a:bodyPr/>
        <a:lstStyle/>
        <a:p>
          <a:endParaRPr lang="ru-RU"/>
        </a:p>
      </dgm:t>
    </dgm:pt>
    <dgm:pt modelId="{2F834C3B-F02A-4748-8174-661474049343}">
      <dgm:prSet phldrT="[Текст]"/>
      <dgm:spPr/>
      <dgm:t>
        <a:bodyPr/>
        <a:lstStyle/>
        <a:p>
          <a:r>
            <a:rPr lang="en-US" dirty="0" smtClean="0"/>
            <a:t>Ru</a:t>
          </a:r>
          <a:r>
            <a:rPr lang="ru-RU" dirty="0" smtClean="0"/>
            <a:t> 42</a:t>
          </a:r>
          <a:endParaRPr lang="ru-RU" dirty="0"/>
        </a:p>
      </dgm:t>
    </dgm:pt>
    <dgm:pt modelId="{DE31C4EA-7B9D-4BC8-AB51-654112E9AAE1}" type="parTrans" cxnId="{C5AD494F-7980-4D51-91BF-B53C9314F262}">
      <dgm:prSet/>
      <dgm:spPr/>
      <dgm:t>
        <a:bodyPr/>
        <a:lstStyle/>
        <a:p>
          <a:endParaRPr lang="ru-RU"/>
        </a:p>
      </dgm:t>
    </dgm:pt>
    <dgm:pt modelId="{A9DF8D29-5BC5-46C3-AA36-27E0391F45EE}" type="sibTrans" cxnId="{C5AD494F-7980-4D51-91BF-B53C9314F262}">
      <dgm:prSet/>
      <dgm:spPr/>
      <dgm:t>
        <a:bodyPr/>
        <a:lstStyle/>
        <a:p>
          <a:endParaRPr lang="ru-RU"/>
        </a:p>
      </dgm:t>
    </dgm:pt>
    <dgm:pt modelId="{15776750-950A-467B-9ACC-7AC40917D97A}">
      <dgm:prSet phldrT="[Текст]"/>
      <dgm:spPr/>
      <dgm:t>
        <a:bodyPr/>
        <a:lstStyle/>
        <a:p>
          <a:r>
            <a:rPr lang="ru-RU" dirty="0" smtClean="0"/>
            <a:t>Облачные хранилища</a:t>
          </a:r>
          <a:endParaRPr lang="ru-RU" dirty="0"/>
        </a:p>
      </dgm:t>
    </dgm:pt>
    <dgm:pt modelId="{20F192CB-8A8A-4F11-83E4-4A86EB5F614A}" type="sibTrans" cxnId="{61AD06A7-E85D-40A5-8675-7F21ED142966}">
      <dgm:prSet/>
      <dgm:spPr/>
      <dgm:t>
        <a:bodyPr/>
        <a:lstStyle/>
        <a:p>
          <a:endParaRPr lang="ru-RU"/>
        </a:p>
      </dgm:t>
    </dgm:pt>
    <dgm:pt modelId="{99966010-71AC-487D-B44F-FFC096CF8179}" type="parTrans" cxnId="{61AD06A7-E85D-40A5-8675-7F21ED142966}">
      <dgm:prSet/>
      <dgm:spPr/>
      <dgm:t>
        <a:bodyPr/>
        <a:lstStyle/>
        <a:p>
          <a:endParaRPr lang="ru-RU"/>
        </a:p>
      </dgm:t>
    </dgm:pt>
    <dgm:pt modelId="{4206CF5D-134C-4C4D-8801-06AC19E30DD7}">
      <dgm:prSet phldrT="[Текст]"/>
      <dgm:spPr/>
      <dgm:t>
        <a:bodyPr/>
        <a:lstStyle/>
        <a:p>
          <a:r>
            <a:rPr lang="en-US" dirty="0" smtClean="0"/>
            <a:t>LMS Moodle</a:t>
          </a:r>
          <a:endParaRPr lang="ru-RU" dirty="0"/>
        </a:p>
      </dgm:t>
    </dgm:pt>
    <dgm:pt modelId="{9574F36C-C547-4B0F-843A-A705E21B5027}" type="parTrans" cxnId="{3AC79DBB-A64C-4815-934D-21CA827F1D01}">
      <dgm:prSet/>
      <dgm:spPr/>
      <dgm:t>
        <a:bodyPr/>
        <a:lstStyle/>
        <a:p>
          <a:endParaRPr lang="ru-RU"/>
        </a:p>
      </dgm:t>
    </dgm:pt>
    <dgm:pt modelId="{13527E6D-9C3F-4BF7-91C7-AE61C835B8A2}" type="sibTrans" cxnId="{3AC79DBB-A64C-4815-934D-21CA827F1D01}">
      <dgm:prSet/>
      <dgm:spPr/>
      <dgm:t>
        <a:bodyPr/>
        <a:lstStyle/>
        <a:p>
          <a:endParaRPr lang="ru-RU"/>
        </a:p>
      </dgm:t>
    </dgm:pt>
    <dgm:pt modelId="{C1B8E421-E8D4-4671-8C1C-578908EDBDDB}" type="pres">
      <dgm:prSet presAssocID="{36C98EBF-F61A-45E3-860B-51E307A76014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ru-RU"/>
        </a:p>
      </dgm:t>
    </dgm:pt>
    <dgm:pt modelId="{16F1BC73-3D01-4B3E-8B0C-D5675D0AD220}" type="pres">
      <dgm:prSet presAssocID="{34146060-7807-4083-B7AA-BB9C45D69617}" presName="hierRoot1" presStyleCnt="0"/>
      <dgm:spPr/>
    </dgm:pt>
    <dgm:pt modelId="{83671EF0-CBC6-41FE-B666-5724311A4B6B}" type="pres">
      <dgm:prSet presAssocID="{34146060-7807-4083-B7AA-BB9C45D69617}" presName="composite" presStyleCnt="0"/>
      <dgm:spPr/>
    </dgm:pt>
    <dgm:pt modelId="{8E6BBD0B-1006-4C7A-A0C5-926AFB245728}" type="pres">
      <dgm:prSet presAssocID="{34146060-7807-4083-B7AA-BB9C45D69617}" presName="background" presStyleLbl="node0" presStyleIdx="0" presStyleCnt="1"/>
      <dgm:spPr/>
    </dgm:pt>
    <dgm:pt modelId="{69FB2BC5-B469-4888-8ED4-945FBE19EE49}" type="pres">
      <dgm:prSet presAssocID="{34146060-7807-4083-B7AA-BB9C45D69617}" presName="text" presStyleLbl="fgAcc0" presStyleIdx="0" presStyleCnt="1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7A760C17-E87D-4EE3-A512-09A3B210275D}" type="pres">
      <dgm:prSet presAssocID="{34146060-7807-4083-B7AA-BB9C45D69617}" presName="hierChild2" presStyleCnt="0"/>
      <dgm:spPr/>
    </dgm:pt>
    <dgm:pt modelId="{4A552973-8CB7-4639-B5C2-DA74896C75AA}" type="pres">
      <dgm:prSet presAssocID="{99966010-71AC-487D-B44F-FFC096CF8179}" presName="Name10" presStyleLbl="parChTrans1D2" presStyleIdx="0" presStyleCnt="3"/>
      <dgm:spPr/>
      <dgm:t>
        <a:bodyPr/>
        <a:lstStyle/>
        <a:p>
          <a:endParaRPr lang="ru-RU"/>
        </a:p>
      </dgm:t>
    </dgm:pt>
    <dgm:pt modelId="{0E54334F-EF9B-424F-9527-C0CB94369A27}" type="pres">
      <dgm:prSet presAssocID="{15776750-950A-467B-9ACC-7AC40917D97A}" presName="hierRoot2" presStyleCnt="0"/>
      <dgm:spPr/>
    </dgm:pt>
    <dgm:pt modelId="{F2984D78-C362-4E8F-8B3F-CF69E6AA8FD6}" type="pres">
      <dgm:prSet presAssocID="{15776750-950A-467B-9ACC-7AC40917D97A}" presName="composite2" presStyleCnt="0"/>
      <dgm:spPr/>
    </dgm:pt>
    <dgm:pt modelId="{7F718DB2-CD50-4D79-B263-AAF12BED48CC}" type="pres">
      <dgm:prSet presAssocID="{15776750-950A-467B-9ACC-7AC40917D97A}" presName="background2" presStyleLbl="node2" presStyleIdx="0" presStyleCnt="3"/>
      <dgm:spPr/>
    </dgm:pt>
    <dgm:pt modelId="{FA7C0C45-9AEF-4A14-BD1E-43EF57E6EE52}" type="pres">
      <dgm:prSet presAssocID="{15776750-950A-467B-9ACC-7AC40917D97A}" presName="text2" presStyleLbl="fgAcc2" presStyleIdx="0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1064EB91-E784-47AC-913F-F4BC015EA7B2}" type="pres">
      <dgm:prSet presAssocID="{15776750-950A-467B-9ACC-7AC40917D97A}" presName="hierChild3" presStyleCnt="0"/>
      <dgm:spPr/>
    </dgm:pt>
    <dgm:pt modelId="{C32B3414-A115-43B0-B994-572D10342C38}" type="pres">
      <dgm:prSet presAssocID="{25454140-80A1-4670-BAE5-3744C0EBD014}" presName="Name17" presStyleLbl="parChTrans1D3" presStyleIdx="0" presStyleCnt="2"/>
      <dgm:spPr/>
      <dgm:t>
        <a:bodyPr/>
        <a:lstStyle/>
        <a:p>
          <a:endParaRPr lang="ru-RU"/>
        </a:p>
      </dgm:t>
    </dgm:pt>
    <dgm:pt modelId="{33376CE2-DEC3-4E9E-94A6-EB64D0617BBE}" type="pres">
      <dgm:prSet presAssocID="{89538CBD-5F18-47BE-8D20-81A780E65922}" presName="hierRoot3" presStyleCnt="0"/>
      <dgm:spPr/>
    </dgm:pt>
    <dgm:pt modelId="{46AC696C-A245-4322-BE36-2108869E0EB9}" type="pres">
      <dgm:prSet presAssocID="{89538CBD-5F18-47BE-8D20-81A780E65922}" presName="composite3" presStyleCnt="0"/>
      <dgm:spPr/>
    </dgm:pt>
    <dgm:pt modelId="{1AABE81E-49AB-4FEA-A6E0-97ABDDF24D30}" type="pres">
      <dgm:prSet presAssocID="{89538CBD-5F18-47BE-8D20-81A780E65922}" presName="background3" presStyleLbl="node3" presStyleIdx="0" presStyleCnt="2"/>
      <dgm:spPr/>
    </dgm:pt>
    <dgm:pt modelId="{773128E4-C703-4B5E-BEBB-9786A87551E2}" type="pres">
      <dgm:prSet presAssocID="{89538CBD-5F18-47BE-8D20-81A780E65922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592E16A2-C60F-4556-AF4F-FE15E0262E6E}" type="pres">
      <dgm:prSet presAssocID="{89538CBD-5F18-47BE-8D20-81A780E65922}" presName="hierChild4" presStyleCnt="0"/>
      <dgm:spPr/>
    </dgm:pt>
    <dgm:pt modelId="{07E6C9AE-B65F-452B-BC0B-D9F580F3D527}" type="pres">
      <dgm:prSet presAssocID="{B07BA962-BC7B-456E-A433-945CDB5A820C}" presName="Name17" presStyleLbl="parChTrans1D3" presStyleIdx="1" presStyleCnt="2"/>
      <dgm:spPr/>
      <dgm:t>
        <a:bodyPr/>
        <a:lstStyle/>
        <a:p>
          <a:endParaRPr lang="ru-RU"/>
        </a:p>
      </dgm:t>
    </dgm:pt>
    <dgm:pt modelId="{CABB7EAF-D840-4087-9D50-E9BA11A7AC6A}" type="pres">
      <dgm:prSet presAssocID="{0055355B-FAA4-45C8-98D3-56A1207571BA}" presName="hierRoot3" presStyleCnt="0"/>
      <dgm:spPr/>
    </dgm:pt>
    <dgm:pt modelId="{5EE13061-2035-4341-BF0A-D9F3DEBDE9E0}" type="pres">
      <dgm:prSet presAssocID="{0055355B-FAA4-45C8-98D3-56A1207571BA}" presName="composite3" presStyleCnt="0"/>
      <dgm:spPr/>
    </dgm:pt>
    <dgm:pt modelId="{7FEBE05F-B061-4AA0-B081-CF08B98C1E8A}" type="pres">
      <dgm:prSet presAssocID="{0055355B-FAA4-45C8-98D3-56A1207571BA}" presName="background3" presStyleLbl="node3" presStyleIdx="1" presStyleCnt="2"/>
      <dgm:spPr/>
    </dgm:pt>
    <dgm:pt modelId="{AF2CAF23-7D30-4D68-8AEC-D8EA7EDD9BBF}" type="pres">
      <dgm:prSet presAssocID="{0055355B-FAA4-45C8-98D3-56A1207571BA}" presName="text3" presStyleLbl="fgAcc3" presStyleIdx="1" presStyleCnt="2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39904A47-8B6D-4EEF-B342-431B7B2B286C}" type="pres">
      <dgm:prSet presAssocID="{0055355B-FAA4-45C8-98D3-56A1207571BA}" presName="hierChild4" presStyleCnt="0"/>
      <dgm:spPr/>
    </dgm:pt>
    <dgm:pt modelId="{2867E9D2-4BDE-4412-8523-342B0CF980A7}" type="pres">
      <dgm:prSet presAssocID="{DE31C4EA-7B9D-4BC8-AB51-654112E9AAE1}" presName="Name10" presStyleLbl="parChTrans1D2" presStyleIdx="1" presStyleCnt="3"/>
      <dgm:spPr/>
      <dgm:t>
        <a:bodyPr/>
        <a:lstStyle/>
        <a:p>
          <a:endParaRPr lang="ru-RU"/>
        </a:p>
      </dgm:t>
    </dgm:pt>
    <dgm:pt modelId="{005D7D97-CD06-4D57-9281-B6E7582A51AA}" type="pres">
      <dgm:prSet presAssocID="{2F834C3B-F02A-4748-8174-661474049343}" presName="hierRoot2" presStyleCnt="0"/>
      <dgm:spPr/>
    </dgm:pt>
    <dgm:pt modelId="{BB6D21F9-2F80-4CB8-A1A4-6A74C1D123CC}" type="pres">
      <dgm:prSet presAssocID="{2F834C3B-F02A-4748-8174-661474049343}" presName="composite2" presStyleCnt="0"/>
      <dgm:spPr/>
    </dgm:pt>
    <dgm:pt modelId="{7D1E693A-EC27-4EAC-9C22-D9E8B76E23D5}" type="pres">
      <dgm:prSet presAssocID="{2F834C3B-F02A-4748-8174-661474049343}" presName="background2" presStyleLbl="node2" presStyleIdx="1" presStyleCnt="3"/>
      <dgm:spPr/>
    </dgm:pt>
    <dgm:pt modelId="{98F9BFE5-9C55-417A-B858-8144B656623D}" type="pres">
      <dgm:prSet presAssocID="{2F834C3B-F02A-4748-8174-661474049343}" presName="text2" presStyleLbl="fgAcc2" presStyleIdx="1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28F0A088-4E10-4AEF-B252-D109A5A32B52}" type="pres">
      <dgm:prSet presAssocID="{2F834C3B-F02A-4748-8174-661474049343}" presName="hierChild3" presStyleCnt="0"/>
      <dgm:spPr/>
    </dgm:pt>
    <dgm:pt modelId="{015A91CB-41C2-42ED-9636-1B8AE89EB5BE}" type="pres">
      <dgm:prSet presAssocID="{9574F36C-C547-4B0F-843A-A705E21B5027}" presName="Name10" presStyleLbl="parChTrans1D2" presStyleIdx="2" presStyleCnt="3"/>
      <dgm:spPr/>
      <dgm:t>
        <a:bodyPr/>
        <a:lstStyle/>
        <a:p>
          <a:endParaRPr lang="ru-RU"/>
        </a:p>
      </dgm:t>
    </dgm:pt>
    <dgm:pt modelId="{AA836DC7-12E4-40A4-98D0-F90E40D1B4D5}" type="pres">
      <dgm:prSet presAssocID="{4206CF5D-134C-4C4D-8801-06AC19E30DD7}" presName="hierRoot2" presStyleCnt="0"/>
      <dgm:spPr/>
    </dgm:pt>
    <dgm:pt modelId="{6D39092F-A2AF-43B5-930C-A4240105CFDC}" type="pres">
      <dgm:prSet presAssocID="{4206CF5D-134C-4C4D-8801-06AC19E30DD7}" presName="composite2" presStyleCnt="0"/>
      <dgm:spPr/>
    </dgm:pt>
    <dgm:pt modelId="{D47D4E0E-6314-457E-B55A-B2AD786785AA}" type="pres">
      <dgm:prSet presAssocID="{4206CF5D-134C-4C4D-8801-06AC19E30DD7}" presName="background2" presStyleLbl="node2" presStyleIdx="2" presStyleCnt="3"/>
      <dgm:spPr/>
    </dgm:pt>
    <dgm:pt modelId="{541350D1-6C7B-4F9A-9C4E-5F41BAFA4D3F}" type="pres">
      <dgm:prSet presAssocID="{4206CF5D-134C-4C4D-8801-06AC19E30DD7}" presName="text2" presStyleLbl="fgAcc2" presStyleIdx="2" presStyleCnt="3">
        <dgm:presLayoutVars>
          <dgm:chPref val="3"/>
        </dgm:presLayoutVars>
      </dgm:prSet>
      <dgm:spPr/>
      <dgm:t>
        <a:bodyPr/>
        <a:lstStyle/>
        <a:p>
          <a:endParaRPr lang="ru-RU"/>
        </a:p>
      </dgm:t>
    </dgm:pt>
    <dgm:pt modelId="{6AC184D4-A4FA-452E-9A48-4767D0D06868}" type="pres">
      <dgm:prSet presAssocID="{4206CF5D-134C-4C4D-8801-06AC19E30DD7}" presName="hierChild3" presStyleCnt="0"/>
      <dgm:spPr/>
    </dgm:pt>
  </dgm:ptLst>
  <dgm:cxnLst>
    <dgm:cxn modelId="{90AAEDBC-B7A3-463A-9EB0-1ACA55B94EFD}" srcId="{15776750-950A-467B-9ACC-7AC40917D97A}" destId="{89538CBD-5F18-47BE-8D20-81A780E65922}" srcOrd="0" destOrd="0" parTransId="{25454140-80A1-4670-BAE5-3744C0EBD014}" sibTransId="{E782C261-0F25-4175-96E1-F95513C93E48}"/>
    <dgm:cxn modelId="{DEEAD1E3-1D8F-428B-9A58-A43C0A05D663}" type="presOf" srcId="{15776750-950A-467B-9ACC-7AC40917D97A}" destId="{FA7C0C45-9AEF-4A14-BD1E-43EF57E6EE52}" srcOrd="0" destOrd="0" presId="urn:microsoft.com/office/officeart/2005/8/layout/hierarchy1"/>
    <dgm:cxn modelId="{2F12CFFC-6F92-41DD-8E56-2B69AB72A4B6}" type="presOf" srcId="{34146060-7807-4083-B7AA-BB9C45D69617}" destId="{69FB2BC5-B469-4888-8ED4-945FBE19EE49}" srcOrd="0" destOrd="0" presId="urn:microsoft.com/office/officeart/2005/8/layout/hierarchy1"/>
    <dgm:cxn modelId="{297BF477-C037-42F2-8FC1-1F2686752B2B}" srcId="{36C98EBF-F61A-45E3-860B-51E307A76014}" destId="{34146060-7807-4083-B7AA-BB9C45D69617}" srcOrd="0" destOrd="0" parTransId="{B73AB004-E52E-4CC3-BE0E-256454B50B0D}" sibTransId="{3F461BFA-AB82-40B7-BEB0-629385B34836}"/>
    <dgm:cxn modelId="{A364A046-0DD7-4C99-8C27-B0BD0BDED505}" type="presOf" srcId="{0055355B-FAA4-45C8-98D3-56A1207571BA}" destId="{AF2CAF23-7D30-4D68-8AEC-D8EA7EDD9BBF}" srcOrd="0" destOrd="0" presId="urn:microsoft.com/office/officeart/2005/8/layout/hierarchy1"/>
    <dgm:cxn modelId="{885F39C7-3DBB-4391-ABB0-7C2B38C6FB51}" type="presOf" srcId="{36C98EBF-F61A-45E3-860B-51E307A76014}" destId="{C1B8E421-E8D4-4671-8C1C-578908EDBDDB}" srcOrd="0" destOrd="0" presId="urn:microsoft.com/office/officeart/2005/8/layout/hierarchy1"/>
    <dgm:cxn modelId="{684AAE8D-35D4-4A59-944D-A6FC0CD85E87}" srcId="{15776750-950A-467B-9ACC-7AC40917D97A}" destId="{0055355B-FAA4-45C8-98D3-56A1207571BA}" srcOrd="1" destOrd="0" parTransId="{B07BA962-BC7B-456E-A433-945CDB5A820C}" sibTransId="{2EB1E57D-0CA1-4529-85A0-54EF4B368ACE}"/>
    <dgm:cxn modelId="{3AC79DBB-A64C-4815-934D-21CA827F1D01}" srcId="{34146060-7807-4083-B7AA-BB9C45D69617}" destId="{4206CF5D-134C-4C4D-8801-06AC19E30DD7}" srcOrd="2" destOrd="0" parTransId="{9574F36C-C547-4B0F-843A-A705E21B5027}" sibTransId="{13527E6D-9C3F-4BF7-91C7-AE61C835B8A2}"/>
    <dgm:cxn modelId="{61AD06A7-E85D-40A5-8675-7F21ED142966}" srcId="{34146060-7807-4083-B7AA-BB9C45D69617}" destId="{15776750-950A-467B-9ACC-7AC40917D97A}" srcOrd="0" destOrd="0" parTransId="{99966010-71AC-487D-B44F-FFC096CF8179}" sibTransId="{20F192CB-8A8A-4F11-83E4-4A86EB5F614A}"/>
    <dgm:cxn modelId="{1DC1F8F9-F755-4887-A587-FC4BFD922BB7}" type="presOf" srcId="{B07BA962-BC7B-456E-A433-945CDB5A820C}" destId="{07E6C9AE-B65F-452B-BC0B-D9F580F3D527}" srcOrd="0" destOrd="0" presId="urn:microsoft.com/office/officeart/2005/8/layout/hierarchy1"/>
    <dgm:cxn modelId="{9A8D574F-8986-4347-9B8A-4431DECA9C02}" type="presOf" srcId="{DE31C4EA-7B9D-4BC8-AB51-654112E9AAE1}" destId="{2867E9D2-4BDE-4412-8523-342B0CF980A7}" srcOrd="0" destOrd="0" presId="urn:microsoft.com/office/officeart/2005/8/layout/hierarchy1"/>
    <dgm:cxn modelId="{C5AD494F-7980-4D51-91BF-B53C9314F262}" srcId="{34146060-7807-4083-B7AA-BB9C45D69617}" destId="{2F834C3B-F02A-4748-8174-661474049343}" srcOrd="1" destOrd="0" parTransId="{DE31C4EA-7B9D-4BC8-AB51-654112E9AAE1}" sibTransId="{A9DF8D29-5BC5-46C3-AA36-27E0391F45EE}"/>
    <dgm:cxn modelId="{206E19BE-553F-4FFA-845B-005F94FBE40B}" type="presOf" srcId="{89538CBD-5F18-47BE-8D20-81A780E65922}" destId="{773128E4-C703-4B5E-BEBB-9786A87551E2}" srcOrd="0" destOrd="0" presId="urn:microsoft.com/office/officeart/2005/8/layout/hierarchy1"/>
    <dgm:cxn modelId="{D8432E25-5EA5-4F52-9BAA-0DDF375962DB}" type="presOf" srcId="{25454140-80A1-4670-BAE5-3744C0EBD014}" destId="{C32B3414-A115-43B0-B994-572D10342C38}" srcOrd="0" destOrd="0" presId="urn:microsoft.com/office/officeart/2005/8/layout/hierarchy1"/>
    <dgm:cxn modelId="{FE807F8B-57B6-4967-8B4E-C362235B68F5}" type="presOf" srcId="{9574F36C-C547-4B0F-843A-A705E21B5027}" destId="{015A91CB-41C2-42ED-9636-1B8AE89EB5BE}" srcOrd="0" destOrd="0" presId="urn:microsoft.com/office/officeart/2005/8/layout/hierarchy1"/>
    <dgm:cxn modelId="{CF781355-1E75-4764-818D-F26EAB5537A7}" type="presOf" srcId="{2F834C3B-F02A-4748-8174-661474049343}" destId="{98F9BFE5-9C55-417A-B858-8144B656623D}" srcOrd="0" destOrd="0" presId="urn:microsoft.com/office/officeart/2005/8/layout/hierarchy1"/>
    <dgm:cxn modelId="{B1279FED-7623-4FAC-90CE-1BF3E8A84D57}" type="presOf" srcId="{99966010-71AC-487D-B44F-FFC096CF8179}" destId="{4A552973-8CB7-4639-B5C2-DA74896C75AA}" srcOrd="0" destOrd="0" presId="urn:microsoft.com/office/officeart/2005/8/layout/hierarchy1"/>
    <dgm:cxn modelId="{D660F078-8163-4A00-B565-A5F5176B9E34}" type="presOf" srcId="{4206CF5D-134C-4C4D-8801-06AC19E30DD7}" destId="{541350D1-6C7B-4F9A-9C4E-5F41BAFA4D3F}" srcOrd="0" destOrd="0" presId="urn:microsoft.com/office/officeart/2005/8/layout/hierarchy1"/>
    <dgm:cxn modelId="{A09AA787-0610-4CC2-9077-DEFC971E4F31}" type="presParOf" srcId="{C1B8E421-E8D4-4671-8C1C-578908EDBDDB}" destId="{16F1BC73-3D01-4B3E-8B0C-D5675D0AD220}" srcOrd="0" destOrd="0" presId="urn:microsoft.com/office/officeart/2005/8/layout/hierarchy1"/>
    <dgm:cxn modelId="{841F09B1-A610-462D-8BCE-873949C795D0}" type="presParOf" srcId="{16F1BC73-3D01-4B3E-8B0C-D5675D0AD220}" destId="{83671EF0-CBC6-41FE-B666-5724311A4B6B}" srcOrd="0" destOrd="0" presId="urn:microsoft.com/office/officeart/2005/8/layout/hierarchy1"/>
    <dgm:cxn modelId="{605E70B9-E832-4E58-9CE8-231B0161060E}" type="presParOf" srcId="{83671EF0-CBC6-41FE-B666-5724311A4B6B}" destId="{8E6BBD0B-1006-4C7A-A0C5-926AFB245728}" srcOrd="0" destOrd="0" presId="urn:microsoft.com/office/officeart/2005/8/layout/hierarchy1"/>
    <dgm:cxn modelId="{0FC0D0DB-23B5-46E7-A6DE-64F16D2924ED}" type="presParOf" srcId="{83671EF0-CBC6-41FE-B666-5724311A4B6B}" destId="{69FB2BC5-B469-4888-8ED4-945FBE19EE49}" srcOrd="1" destOrd="0" presId="urn:microsoft.com/office/officeart/2005/8/layout/hierarchy1"/>
    <dgm:cxn modelId="{0B600E82-7169-4704-A37D-42B0A6B26E2B}" type="presParOf" srcId="{16F1BC73-3D01-4B3E-8B0C-D5675D0AD220}" destId="{7A760C17-E87D-4EE3-A512-09A3B210275D}" srcOrd="1" destOrd="0" presId="urn:microsoft.com/office/officeart/2005/8/layout/hierarchy1"/>
    <dgm:cxn modelId="{99A1D2B7-A884-4467-B2F4-5C85A38DCECF}" type="presParOf" srcId="{7A760C17-E87D-4EE3-A512-09A3B210275D}" destId="{4A552973-8CB7-4639-B5C2-DA74896C75AA}" srcOrd="0" destOrd="0" presId="urn:microsoft.com/office/officeart/2005/8/layout/hierarchy1"/>
    <dgm:cxn modelId="{89A4B929-5733-4C3D-A946-6D1BCC833813}" type="presParOf" srcId="{7A760C17-E87D-4EE3-A512-09A3B210275D}" destId="{0E54334F-EF9B-424F-9527-C0CB94369A27}" srcOrd="1" destOrd="0" presId="urn:microsoft.com/office/officeart/2005/8/layout/hierarchy1"/>
    <dgm:cxn modelId="{BA017444-5841-4A7C-9873-F7F2B66DF730}" type="presParOf" srcId="{0E54334F-EF9B-424F-9527-C0CB94369A27}" destId="{F2984D78-C362-4E8F-8B3F-CF69E6AA8FD6}" srcOrd="0" destOrd="0" presId="urn:microsoft.com/office/officeart/2005/8/layout/hierarchy1"/>
    <dgm:cxn modelId="{6D239C3A-DD5A-4335-94C2-D5241A44BEFE}" type="presParOf" srcId="{F2984D78-C362-4E8F-8B3F-CF69E6AA8FD6}" destId="{7F718DB2-CD50-4D79-B263-AAF12BED48CC}" srcOrd="0" destOrd="0" presId="urn:microsoft.com/office/officeart/2005/8/layout/hierarchy1"/>
    <dgm:cxn modelId="{8031D3E9-58F8-4DE2-A490-380EE67E62B5}" type="presParOf" srcId="{F2984D78-C362-4E8F-8B3F-CF69E6AA8FD6}" destId="{FA7C0C45-9AEF-4A14-BD1E-43EF57E6EE52}" srcOrd="1" destOrd="0" presId="urn:microsoft.com/office/officeart/2005/8/layout/hierarchy1"/>
    <dgm:cxn modelId="{0F29A7A1-14CA-41C3-B2C5-FE9DF65AB87C}" type="presParOf" srcId="{0E54334F-EF9B-424F-9527-C0CB94369A27}" destId="{1064EB91-E784-47AC-913F-F4BC015EA7B2}" srcOrd="1" destOrd="0" presId="urn:microsoft.com/office/officeart/2005/8/layout/hierarchy1"/>
    <dgm:cxn modelId="{CC835E53-BD13-4F98-9D7D-A50D77E6ED25}" type="presParOf" srcId="{1064EB91-E784-47AC-913F-F4BC015EA7B2}" destId="{C32B3414-A115-43B0-B994-572D10342C38}" srcOrd="0" destOrd="0" presId="urn:microsoft.com/office/officeart/2005/8/layout/hierarchy1"/>
    <dgm:cxn modelId="{CB143517-F71D-475B-9AAA-6DAB460819A0}" type="presParOf" srcId="{1064EB91-E784-47AC-913F-F4BC015EA7B2}" destId="{33376CE2-DEC3-4E9E-94A6-EB64D0617BBE}" srcOrd="1" destOrd="0" presId="urn:microsoft.com/office/officeart/2005/8/layout/hierarchy1"/>
    <dgm:cxn modelId="{553E5081-F502-405E-8EFB-436AFDDE2D47}" type="presParOf" srcId="{33376CE2-DEC3-4E9E-94A6-EB64D0617BBE}" destId="{46AC696C-A245-4322-BE36-2108869E0EB9}" srcOrd="0" destOrd="0" presId="urn:microsoft.com/office/officeart/2005/8/layout/hierarchy1"/>
    <dgm:cxn modelId="{71F8E123-AE35-41C0-89CD-4DAA03134E0D}" type="presParOf" srcId="{46AC696C-A245-4322-BE36-2108869E0EB9}" destId="{1AABE81E-49AB-4FEA-A6E0-97ABDDF24D30}" srcOrd="0" destOrd="0" presId="urn:microsoft.com/office/officeart/2005/8/layout/hierarchy1"/>
    <dgm:cxn modelId="{FBB6CE8B-712A-4661-BFA2-20EDAB614686}" type="presParOf" srcId="{46AC696C-A245-4322-BE36-2108869E0EB9}" destId="{773128E4-C703-4B5E-BEBB-9786A87551E2}" srcOrd="1" destOrd="0" presId="urn:microsoft.com/office/officeart/2005/8/layout/hierarchy1"/>
    <dgm:cxn modelId="{C21AA1EB-8E8B-482C-B180-C5301D7F1170}" type="presParOf" srcId="{33376CE2-DEC3-4E9E-94A6-EB64D0617BBE}" destId="{592E16A2-C60F-4556-AF4F-FE15E0262E6E}" srcOrd="1" destOrd="0" presId="urn:microsoft.com/office/officeart/2005/8/layout/hierarchy1"/>
    <dgm:cxn modelId="{905C4FF3-39B0-4CBF-9704-861A0546D290}" type="presParOf" srcId="{1064EB91-E784-47AC-913F-F4BC015EA7B2}" destId="{07E6C9AE-B65F-452B-BC0B-D9F580F3D527}" srcOrd="2" destOrd="0" presId="urn:microsoft.com/office/officeart/2005/8/layout/hierarchy1"/>
    <dgm:cxn modelId="{88872AF9-24F5-400B-A1EA-63C155CE3F26}" type="presParOf" srcId="{1064EB91-E784-47AC-913F-F4BC015EA7B2}" destId="{CABB7EAF-D840-4087-9D50-E9BA11A7AC6A}" srcOrd="3" destOrd="0" presId="urn:microsoft.com/office/officeart/2005/8/layout/hierarchy1"/>
    <dgm:cxn modelId="{2B0E0A1F-D754-4C28-AB05-5367E8E4D20F}" type="presParOf" srcId="{CABB7EAF-D840-4087-9D50-E9BA11A7AC6A}" destId="{5EE13061-2035-4341-BF0A-D9F3DEBDE9E0}" srcOrd="0" destOrd="0" presId="urn:microsoft.com/office/officeart/2005/8/layout/hierarchy1"/>
    <dgm:cxn modelId="{8C58F2C2-B3D4-469E-AE03-477219FF2726}" type="presParOf" srcId="{5EE13061-2035-4341-BF0A-D9F3DEBDE9E0}" destId="{7FEBE05F-B061-4AA0-B081-CF08B98C1E8A}" srcOrd="0" destOrd="0" presId="urn:microsoft.com/office/officeart/2005/8/layout/hierarchy1"/>
    <dgm:cxn modelId="{5E6FFF09-D1F3-4CE4-AEB5-84747077F80F}" type="presParOf" srcId="{5EE13061-2035-4341-BF0A-D9F3DEBDE9E0}" destId="{AF2CAF23-7D30-4D68-8AEC-D8EA7EDD9BBF}" srcOrd="1" destOrd="0" presId="urn:microsoft.com/office/officeart/2005/8/layout/hierarchy1"/>
    <dgm:cxn modelId="{5A5CADA9-4481-4F36-9194-E6F03A7D9E87}" type="presParOf" srcId="{CABB7EAF-D840-4087-9D50-E9BA11A7AC6A}" destId="{39904A47-8B6D-4EEF-B342-431B7B2B286C}" srcOrd="1" destOrd="0" presId="urn:microsoft.com/office/officeart/2005/8/layout/hierarchy1"/>
    <dgm:cxn modelId="{2A177A98-DA22-4E5C-85E0-8B6D1588579D}" type="presParOf" srcId="{7A760C17-E87D-4EE3-A512-09A3B210275D}" destId="{2867E9D2-4BDE-4412-8523-342B0CF980A7}" srcOrd="2" destOrd="0" presId="urn:microsoft.com/office/officeart/2005/8/layout/hierarchy1"/>
    <dgm:cxn modelId="{30F40CEC-F958-4445-8E73-27C958C14DAD}" type="presParOf" srcId="{7A760C17-E87D-4EE3-A512-09A3B210275D}" destId="{005D7D97-CD06-4D57-9281-B6E7582A51AA}" srcOrd="3" destOrd="0" presId="urn:microsoft.com/office/officeart/2005/8/layout/hierarchy1"/>
    <dgm:cxn modelId="{5853B697-BE88-4890-87EF-FF6ED582064B}" type="presParOf" srcId="{005D7D97-CD06-4D57-9281-B6E7582A51AA}" destId="{BB6D21F9-2F80-4CB8-A1A4-6A74C1D123CC}" srcOrd="0" destOrd="0" presId="urn:microsoft.com/office/officeart/2005/8/layout/hierarchy1"/>
    <dgm:cxn modelId="{47B2EFBD-69B2-44C3-96BE-BA915988D0EB}" type="presParOf" srcId="{BB6D21F9-2F80-4CB8-A1A4-6A74C1D123CC}" destId="{7D1E693A-EC27-4EAC-9C22-D9E8B76E23D5}" srcOrd="0" destOrd="0" presId="urn:microsoft.com/office/officeart/2005/8/layout/hierarchy1"/>
    <dgm:cxn modelId="{D50CB498-556B-497A-B8F3-C2F5D71425BF}" type="presParOf" srcId="{BB6D21F9-2F80-4CB8-A1A4-6A74C1D123CC}" destId="{98F9BFE5-9C55-417A-B858-8144B656623D}" srcOrd="1" destOrd="0" presId="urn:microsoft.com/office/officeart/2005/8/layout/hierarchy1"/>
    <dgm:cxn modelId="{869122FB-F3B5-45F6-B2C7-ADCC7587EBA2}" type="presParOf" srcId="{005D7D97-CD06-4D57-9281-B6E7582A51AA}" destId="{28F0A088-4E10-4AEF-B252-D109A5A32B52}" srcOrd="1" destOrd="0" presId="urn:microsoft.com/office/officeart/2005/8/layout/hierarchy1"/>
    <dgm:cxn modelId="{E4090CAD-6473-4E7E-BB09-E3C859FCF2B6}" type="presParOf" srcId="{7A760C17-E87D-4EE3-A512-09A3B210275D}" destId="{015A91CB-41C2-42ED-9636-1B8AE89EB5BE}" srcOrd="4" destOrd="0" presId="urn:microsoft.com/office/officeart/2005/8/layout/hierarchy1"/>
    <dgm:cxn modelId="{DEDA0040-4E9A-47EE-A1CF-0273A76BEA1D}" type="presParOf" srcId="{7A760C17-E87D-4EE3-A512-09A3B210275D}" destId="{AA836DC7-12E4-40A4-98D0-F90E40D1B4D5}" srcOrd="5" destOrd="0" presId="urn:microsoft.com/office/officeart/2005/8/layout/hierarchy1"/>
    <dgm:cxn modelId="{F5266774-90C9-4834-B8B8-09D04C7A5151}" type="presParOf" srcId="{AA836DC7-12E4-40A4-98D0-F90E40D1B4D5}" destId="{6D39092F-A2AF-43B5-930C-A4240105CFDC}" srcOrd="0" destOrd="0" presId="urn:microsoft.com/office/officeart/2005/8/layout/hierarchy1"/>
    <dgm:cxn modelId="{9331B922-918E-4BFD-BCCF-22CD452E0871}" type="presParOf" srcId="{6D39092F-A2AF-43B5-930C-A4240105CFDC}" destId="{D47D4E0E-6314-457E-B55A-B2AD786785AA}" srcOrd="0" destOrd="0" presId="urn:microsoft.com/office/officeart/2005/8/layout/hierarchy1"/>
    <dgm:cxn modelId="{9CFA456B-6CF1-4507-8066-4AE1B65A6EED}" type="presParOf" srcId="{6D39092F-A2AF-43B5-930C-A4240105CFDC}" destId="{541350D1-6C7B-4F9A-9C4E-5F41BAFA4D3F}" srcOrd="1" destOrd="0" presId="urn:microsoft.com/office/officeart/2005/8/layout/hierarchy1"/>
    <dgm:cxn modelId="{21AE1F3C-9C38-4F64-B202-6F94D084CB62}" type="presParOf" srcId="{AA836DC7-12E4-40A4-98D0-F90E40D1B4D5}" destId="{6AC184D4-A4FA-452E-9A48-4767D0D06868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09B341F8-8206-4730-81AE-D6975A6FC1B8}" type="doc">
      <dgm:prSet loTypeId="urn:microsoft.com/office/officeart/2008/layout/VerticalCurvedList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76DB6C9-509F-4DBF-9D6B-71D9D4A6871D}">
      <dgm:prSet phldrT="[Текст]"/>
      <dgm:spPr/>
      <dgm:t>
        <a:bodyPr/>
        <a:lstStyle/>
        <a:p>
          <a:r>
            <a:rPr lang="ru-RU" dirty="0" smtClean="0"/>
            <a:t>Доступ к заданиям и работам в любое время в любом месте</a:t>
          </a:r>
          <a:endParaRPr lang="ru-RU" dirty="0"/>
        </a:p>
      </dgm:t>
    </dgm:pt>
    <dgm:pt modelId="{626571D1-01C7-4613-B590-73143DA0A5D4}" type="parTrans" cxnId="{FC335FE8-3016-4F24-8A1D-C3AF817CFAB7}">
      <dgm:prSet/>
      <dgm:spPr/>
      <dgm:t>
        <a:bodyPr/>
        <a:lstStyle/>
        <a:p>
          <a:endParaRPr lang="ru-RU"/>
        </a:p>
      </dgm:t>
    </dgm:pt>
    <dgm:pt modelId="{DC43E93D-BC6A-4EEE-A581-6BADF77A1A52}" type="sibTrans" cxnId="{FC335FE8-3016-4F24-8A1D-C3AF817CFAB7}">
      <dgm:prSet/>
      <dgm:spPr/>
      <dgm:t>
        <a:bodyPr/>
        <a:lstStyle/>
        <a:p>
          <a:endParaRPr lang="ru-RU"/>
        </a:p>
      </dgm:t>
    </dgm:pt>
    <dgm:pt modelId="{897855BD-8369-4B4B-B6B4-C9BF182E3D1D}">
      <dgm:prSet phldrT="[Текст]"/>
      <dgm:spPr/>
      <dgm:t>
        <a:bodyPr/>
        <a:lstStyle/>
        <a:p>
          <a:r>
            <a:rPr lang="ru-RU" dirty="0" smtClean="0"/>
            <a:t>Оперативная проверка, рекомендации, обсуждение</a:t>
          </a:r>
          <a:endParaRPr lang="ru-RU" dirty="0"/>
        </a:p>
      </dgm:t>
    </dgm:pt>
    <dgm:pt modelId="{0B08423F-0295-4F7E-B2F0-1B5787D410A1}" type="parTrans" cxnId="{5CD5905C-9FBE-4A9D-9AAC-38E4501648AE}">
      <dgm:prSet/>
      <dgm:spPr/>
      <dgm:t>
        <a:bodyPr/>
        <a:lstStyle/>
        <a:p>
          <a:endParaRPr lang="ru-RU"/>
        </a:p>
      </dgm:t>
    </dgm:pt>
    <dgm:pt modelId="{15DF0F72-1D65-427B-8AC5-B5DC75A5FBF7}" type="sibTrans" cxnId="{5CD5905C-9FBE-4A9D-9AAC-38E4501648AE}">
      <dgm:prSet/>
      <dgm:spPr/>
      <dgm:t>
        <a:bodyPr/>
        <a:lstStyle/>
        <a:p>
          <a:endParaRPr lang="ru-RU"/>
        </a:p>
      </dgm:t>
    </dgm:pt>
    <dgm:pt modelId="{35FB7906-8E39-4923-B689-349D33A788BC}">
      <dgm:prSet phldrT="[Текст]"/>
      <dgm:spPr/>
      <dgm:t>
        <a:bodyPr/>
        <a:lstStyle/>
        <a:p>
          <a:r>
            <a:rPr lang="ru-RU" dirty="0" smtClean="0"/>
            <a:t>Коллективная работа над одним проектом (заданием)</a:t>
          </a:r>
          <a:endParaRPr lang="ru-RU" dirty="0"/>
        </a:p>
      </dgm:t>
    </dgm:pt>
    <dgm:pt modelId="{FC6BD96B-9B3C-43E9-B39B-C927B953A228}" type="parTrans" cxnId="{98AE60CE-F2AD-424F-82C9-8C3CE0C392EC}">
      <dgm:prSet/>
      <dgm:spPr/>
      <dgm:t>
        <a:bodyPr/>
        <a:lstStyle/>
        <a:p>
          <a:endParaRPr lang="ru-RU"/>
        </a:p>
      </dgm:t>
    </dgm:pt>
    <dgm:pt modelId="{504F96FE-3213-4B51-874B-14C93890B127}" type="sibTrans" cxnId="{98AE60CE-F2AD-424F-82C9-8C3CE0C392EC}">
      <dgm:prSet/>
      <dgm:spPr/>
      <dgm:t>
        <a:bodyPr/>
        <a:lstStyle/>
        <a:p>
          <a:endParaRPr lang="ru-RU"/>
        </a:p>
      </dgm:t>
    </dgm:pt>
    <dgm:pt modelId="{204EF393-85AB-4DF6-805E-931551BC21B5}">
      <dgm:prSet phldrT="[Текст]"/>
      <dgm:spPr/>
      <dgm:t>
        <a:bodyPr/>
        <a:lstStyle/>
        <a:p>
          <a:r>
            <a:rPr lang="ru-RU" dirty="0" smtClean="0"/>
            <a:t>Не нужны </a:t>
          </a:r>
          <a:r>
            <a:rPr lang="en-US" dirty="0" smtClean="0"/>
            <a:t>flash</a:t>
          </a:r>
          <a:r>
            <a:rPr lang="ru-RU" dirty="0" smtClean="0"/>
            <a:t>-диски</a:t>
          </a:r>
          <a:endParaRPr lang="ru-RU" dirty="0"/>
        </a:p>
      </dgm:t>
    </dgm:pt>
    <dgm:pt modelId="{2209A0D0-0B4B-48B1-8A15-3F4AE413EC7F}" type="parTrans" cxnId="{945850AA-26E3-4DB2-AA09-F2ADDD5AADC3}">
      <dgm:prSet/>
      <dgm:spPr/>
      <dgm:t>
        <a:bodyPr/>
        <a:lstStyle/>
        <a:p>
          <a:endParaRPr lang="ru-RU"/>
        </a:p>
      </dgm:t>
    </dgm:pt>
    <dgm:pt modelId="{5EB1B2BC-C082-4D1A-A77B-DAF2E7EA695D}" type="sibTrans" cxnId="{945850AA-26E3-4DB2-AA09-F2ADDD5AADC3}">
      <dgm:prSet/>
      <dgm:spPr/>
      <dgm:t>
        <a:bodyPr/>
        <a:lstStyle/>
        <a:p>
          <a:endParaRPr lang="ru-RU"/>
        </a:p>
      </dgm:t>
    </dgm:pt>
    <dgm:pt modelId="{AEF12F75-4AA8-4BB8-921F-3C492790F6F0}" type="pres">
      <dgm:prSet presAssocID="{09B341F8-8206-4730-81AE-D6975A6FC1B8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ru-RU"/>
        </a:p>
      </dgm:t>
    </dgm:pt>
    <dgm:pt modelId="{85EA818B-62DD-4338-BD23-AA7757BAD416}" type="pres">
      <dgm:prSet presAssocID="{09B341F8-8206-4730-81AE-D6975A6FC1B8}" presName="Name1" presStyleCnt="0"/>
      <dgm:spPr/>
    </dgm:pt>
    <dgm:pt modelId="{62874225-E5F5-471A-B5BD-283EE6FFCBBE}" type="pres">
      <dgm:prSet presAssocID="{09B341F8-8206-4730-81AE-D6975A6FC1B8}" presName="cycle" presStyleCnt="0"/>
      <dgm:spPr/>
    </dgm:pt>
    <dgm:pt modelId="{E7BE52C0-5B75-4864-9DC9-AF417D0A02F3}" type="pres">
      <dgm:prSet presAssocID="{09B341F8-8206-4730-81AE-D6975A6FC1B8}" presName="srcNode" presStyleLbl="node1" presStyleIdx="0" presStyleCnt="4"/>
      <dgm:spPr/>
    </dgm:pt>
    <dgm:pt modelId="{28BD4712-FCEB-4F13-95EE-20D7EA23BA1E}" type="pres">
      <dgm:prSet presAssocID="{09B341F8-8206-4730-81AE-D6975A6FC1B8}" presName="conn" presStyleLbl="parChTrans1D2" presStyleIdx="0" presStyleCnt="1"/>
      <dgm:spPr/>
      <dgm:t>
        <a:bodyPr/>
        <a:lstStyle/>
        <a:p>
          <a:endParaRPr lang="ru-RU"/>
        </a:p>
      </dgm:t>
    </dgm:pt>
    <dgm:pt modelId="{2AE74351-62C2-4EF9-8D2B-59BDCAA74834}" type="pres">
      <dgm:prSet presAssocID="{09B341F8-8206-4730-81AE-D6975A6FC1B8}" presName="extraNode" presStyleLbl="node1" presStyleIdx="0" presStyleCnt="4"/>
      <dgm:spPr/>
    </dgm:pt>
    <dgm:pt modelId="{24CE1793-5711-4E78-963D-6D147DD21252}" type="pres">
      <dgm:prSet presAssocID="{09B341F8-8206-4730-81AE-D6975A6FC1B8}" presName="dstNode" presStyleLbl="node1" presStyleIdx="0" presStyleCnt="4"/>
      <dgm:spPr/>
    </dgm:pt>
    <dgm:pt modelId="{D5F29784-39C4-40D8-A1FD-44A394A3D360}" type="pres">
      <dgm:prSet presAssocID="{576DB6C9-509F-4DBF-9D6B-71D9D4A6871D}" presName="text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1EC371-DBB7-4008-9200-CFCCA4C1D48C}" type="pres">
      <dgm:prSet presAssocID="{576DB6C9-509F-4DBF-9D6B-71D9D4A6871D}" presName="accent_1" presStyleCnt="0"/>
      <dgm:spPr/>
    </dgm:pt>
    <dgm:pt modelId="{645FA923-1BF6-42E6-B3B4-0C0C9F5D69B7}" type="pres">
      <dgm:prSet presAssocID="{576DB6C9-509F-4DBF-9D6B-71D9D4A6871D}" presName="accentRepeatNode" presStyleLbl="solidFgAcc1" presStyleIdx="0" presStyleCnt="4"/>
      <dgm:spPr/>
    </dgm:pt>
    <dgm:pt modelId="{B2B1E0DB-6C0E-4283-BE07-58E0ABC509C4}" type="pres">
      <dgm:prSet presAssocID="{897855BD-8369-4B4B-B6B4-C9BF182E3D1D}" presName="text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3CB2C5D-72A1-4015-84AD-227936DB21FC}" type="pres">
      <dgm:prSet presAssocID="{897855BD-8369-4B4B-B6B4-C9BF182E3D1D}" presName="accent_2" presStyleCnt="0"/>
      <dgm:spPr/>
    </dgm:pt>
    <dgm:pt modelId="{0DA5ECCA-0878-4D45-9E59-0476080BEBAD}" type="pres">
      <dgm:prSet presAssocID="{897855BD-8369-4B4B-B6B4-C9BF182E3D1D}" presName="accentRepeatNode" presStyleLbl="solidFgAcc1" presStyleIdx="1" presStyleCnt="4"/>
      <dgm:spPr/>
    </dgm:pt>
    <dgm:pt modelId="{D17D6C26-8804-45E5-A938-684228F40EA3}" type="pres">
      <dgm:prSet presAssocID="{35FB7906-8E39-4923-B689-349D33A788BC}" presName="text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358D595-07BF-43AB-9454-366EBC6E1360}" type="pres">
      <dgm:prSet presAssocID="{35FB7906-8E39-4923-B689-349D33A788BC}" presName="accent_3" presStyleCnt="0"/>
      <dgm:spPr/>
    </dgm:pt>
    <dgm:pt modelId="{2FFC6FFD-E30D-4E39-AD20-5001B949E245}" type="pres">
      <dgm:prSet presAssocID="{35FB7906-8E39-4923-B689-349D33A788BC}" presName="accentRepeatNode" presStyleLbl="solidFgAcc1" presStyleIdx="2" presStyleCnt="4"/>
      <dgm:spPr/>
    </dgm:pt>
    <dgm:pt modelId="{D72512F4-EC2C-4B11-89F9-FC368E62E217}" type="pres">
      <dgm:prSet presAssocID="{204EF393-85AB-4DF6-805E-931551BC21B5}" presName="text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A47E376-0181-4C81-9A85-400FD62CDF2F}" type="pres">
      <dgm:prSet presAssocID="{204EF393-85AB-4DF6-805E-931551BC21B5}" presName="accent_4" presStyleCnt="0"/>
      <dgm:spPr/>
    </dgm:pt>
    <dgm:pt modelId="{88A785BC-4FC4-4440-AA86-BB8580CEBD4A}" type="pres">
      <dgm:prSet presAssocID="{204EF393-85AB-4DF6-805E-931551BC21B5}" presName="accentRepeatNode" presStyleLbl="solidFgAcc1" presStyleIdx="3" presStyleCnt="4"/>
      <dgm:spPr/>
    </dgm:pt>
  </dgm:ptLst>
  <dgm:cxnLst>
    <dgm:cxn modelId="{6008C4E2-3464-475A-AEDC-7310E1E1EE77}" type="presOf" srcId="{09B341F8-8206-4730-81AE-D6975A6FC1B8}" destId="{AEF12F75-4AA8-4BB8-921F-3C492790F6F0}" srcOrd="0" destOrd="0" presId="urn:microsoft.com/office/officeart/2008/layout/VerticalCurvedList"/>
    <dgm:cxn modelId="{5CD5905C-9FBE-4A9D-9AAC-38E4501648AE}" srcId="{09B341F8-8206-4730-81AE-D6975A6FC1B8}" destId="{897855BD-8369-4B4B-B6B4-C9BF182E3D1D}" srcOrd="1" destOrd="0" parTransId="{0B08423F-0295-4F7E-B2F0-1B5787D410A1}" sibTransId="{15DF0F72-1D65-427B-8AC5-B5DC75A5FBF7}"/>
    <dgm:cxn modelId="{BC9A2847-F67B-40CB-A6BC-B9B7448841EE}" type="presOf" srcId="{204EF393-85AB-4DF6-805E-931551BC21B5}" destId="{D72512F4-EC2C-4B11-89F9-FC368E62E217}" srcOrd="0" destOrd="0" presId="urn:microsoft.com/office/officeart/2008/layout/VerticalCurvedList"/>
    <dgm:cxn modelId="{B6AD90C6-F7BF-4A5F-B759-3112DBFD521A}" type="presOf" srcId="{DC43E93D-BC6A-4EEE-A581-6BADF77A1A52}" destId="{28BD4712-FCEB-4F13-95EE-20D7EA23BA1E}" srcOrd="0" destOrd="0" presId="urn:microsoft.com/office/officeart/2008/layout/VerticalCurvedList"/>
    <dgm:cxn modelId="{98AE60CE-F2AD-424F-82C9-8C3CE0C392EC}" srcId="{09B341F8-8206-4730-81AE-D6975A6FC1B8}" destId="{35FB7906-8E39-4923-B689-349D33A788BC}" srcOrd="2" destOrd="0" parTransId="{FC6BD96B-9B3C-43E9-B39B-C927B953A228}" sibTransId="{504F96FE-3213-4B51-874B-14C93890B127}"/>
    <dgm:cxn modelId="{E1D83061-8809-4F20-8478-F033A4C8D9F8}" type="presOf" srcId="{35FB7906-8E39-4923-B689-349D33A788BC}" destId="{D17D6C26-8804-45E5-A938-684228F40EA3}" srcOrd="0" destOrd="0" presId="urn:microsoft.com/office/officeart/2008/layout/VerticalCurvedList"/>
    <dgm:cxn modelId="{953A6BEF-5338-41D7-A4A7-DCF4C5D98E76}" type="presOf" srcId="{897855BD-8369-4B4B-B6B4-C9BF182E3D1D}" destId="{B2B1E0DB-6C0E-4283-BE07-58E0ABC509C4}" srcOrd="0" destOrd="0" presId="urn:microsoft.com/office/officeart/2008/layout/VerticalCurvedList"/>
    <dgm:cxn modelId="{FC335FE8-3016-4F24-8A1D-C3AF817CFAB7}" srcId="{09B341F8-8206-4730-81AE-D6975A6FC1B8}" destId="{576DB6C9-509F-4DBF-9D6B-71D9D4A6871D}" srcOrd="0" destOrd="0" parTransId="{626571D1-01C7-4613-B590-73143DA0A5D4}" sibTransId="{DC43E93D-BC6A-4EEE-A581-6BADF77A1A52}"/>
    <dgm:cxn modelId="{0DD8E8D5-C132-41F4-B5D1-971A3187BBD4}" type="presOf" srcId="{576DB6C9-509F-4DBF-9D6B-71D9D4A6871D}" destId="{D5F29784-39C4-40D8-A1FD-44A394A3D360}" srcOrd="0" destOrd="0" presId="urn:microsoft.com/office/officeart/2008/layout/VerticalCurvedList"/>
    <dgm:cxn modelId="{945850AA-26E3-4DB2-AA09-F2ADDD5AADC3}" srcId="{09B341F8-8206-4730-81AE-D6975A6FC1B8}" destId="{204EF393-85AB-4DF6-805E-931551BC21B5}" srcOrd="3" destOrd="0" parTransId="{2209A0D0-0B4B-48B1-8A15-3F4AE413EC7F}" sibTransId="{5EB1B2BC-C082-4D1A-A77B-DAF2E7EA695D}"/>
    <dgm:cxn modelId="{0C7F1A00-6172-46F2-A0FA-39B24474A9A4}" type="presParOf" srcId="{AEF12F75-4AA8-4BB8-921F-3C492790F6F0}" destId="{85EA818B-62DD-4338-BD23-AA7757BAD416}" srcOrd="0" destOrd="0" presId="urn:microsoft.com/office/officeart/2008/layout/VerticalCurvedList"/>
    <dgm:cxn modelId="{28208FB5-A7AD-4EB9-99C2-77289E3C1601}" type="presParOf" srcId="{85EA818B-62DD-4338-BD23-AA7757BAD416}" destId="{62874225-E5F5-471A-B5BD-283EE6FFCBBE}" srcOrd="0" destOrd="0" presId="urn:microsoft.com/office/officeart/2008/layout/VerticalCurvedList"/>
    <dgm:cxn modelId="{010C7CB8-E85A-4F48-8289-C554B984BB92}" type="presParOf" srcId="{62874225-E5F5-471A-B5BD-283EE6FFCBBE}" destId="{E7BE52C0-5B75-4864-9DC9-AF417D0A02F3}" srcOrd="0" destOrd="0" presId="urn:microsoft.com/office/officeart/2008/layout/VerticalCurvedList"/>
    <dgm:cxn modelId="{228BF99C-62BC-435C-A5A8-CCCD8825EDA5}" type="presParOf" srcId="{62874225-E5F5-471A-B5BD-283EE6FFCBBE}" destId="{28BD4712-FCEB-4F13-95EE-20D7EA23BA1E}" srcOrd="1" destOrd="0" presId="urn:microsoft.com/office/officeart/2008/layout/VerticalCurvedList"/>
    <dgm:cxn modelId="{46AE6058-530A-4E7F-AEBC-D247727CF884}" type="presParOf" srcId="{62874225-E5F5-471A-B5BD-283EE6FFCBBE}" destId="{2AE74351-62C2-4EF9-8D2B-59BDCAA74834}" srcOrd="2" destOrd="0" presId="urn:microsoft.com/office/officeart/2008/layout/VerticalCurvedList"/>
    <dgm:cxn modelId="{57E71E2B-5DB5-49A7-B23A-5289C27EED29}" type="presParOf" srcId="{62874225-E5F5-471A-B5BD-283EE6FFCBBE}" destId="{24CE1793-5711-4E78-963D-6D147DD21252}" srcOrd="3" destOrd="0" presId="urn:microsoft.com/office/officeart/2008/layout/VerticalCurvedList"/>
    <dgm:cxn modelId="{6696D06A-1042-4416-8938-424E5B8D525B}" type="presParOf" srcId="{85EA818B-62DD-4338-BD23-AA7757BAD416}" destId="{D5F29784-39C4-40D8-A1FD-44A394A3D360}" srcOrd="1" destOrd="0" presId="urn:microsoft.com/office/officeart/2008/layout/VerticalCurvedList"/>
    <dgm:cxn modelId="{827345CE-7CB7-49AF-9B9B-7301CAA17331}" type="presParOf" srcId="{85EA818B-62DD-4338-BD23-AA7757BAD416}" destId="{1D1EC371-DBB7-4008-9200-CFCCA4C1D48C}" srcOrd="2" destOrd="0" presId="urn:microsoft.com/office/officeart/2008/layout/VerticalCurvedList"/>
    <dgm:cxn modelId="{237B2D90-78D4-4ECF-A1CC-A7A5CFBCD154}" type="presParOf" srcId="{1D1EC371-DBB7-4008-9200-CFCCA4C1D48C}" destId="{645FA923-1BF6-42E6-B3B4-0C0C9F5D69B7}" srcOrd="0" destOrd="0" presId="urn:microsoft.com/office/officeart/2008/layout/VerticalCurvedList"/>
    <dgm:cxn modelId="{4459D14F-03E8-4DDF-B8A5-B1655D89E7FA}" type="presParOf" srcId="{85EA818B-62DD-4338-BD23-AA7757BAD416}" destId="{B2B1E0DB-6C0E-4283-BE07-58E0ABC509C4}" srcOrd="3" destOrd="0" presId="urn:microsoft.com/office/officeart/2008/layout/VerticalCurvedList"/>
    <dgm:cxn modelId="{B467069A-26B5-423A-AD19-7F0D1A7BEF8B}" type="presParOf" srcId="{85EA818B-62DD-4338-BD23-AA7757BAD416}" destId="{73CB2C5D-72A1-4015-84AD-227936DB21FC}" srcOrd="4" destOrd="0" presId="urn:microsoft.com/office/officeart/2008/layout/VerticalCurvedList"/>
    <dgm:cxn modelId="{B32D0350-DFD6-43C4-89F3-40E91045BAB3}" type="presParOf" srcId="{73CB2C5D-72A1-4015-84AD-227936DB21FC}" destId="{0DA5ECCA-0878-4D45-9E59-0476080BEBAD}" srcOrd="0" destOrd="0" presId="urn:microsoft.com/office/officeart/2008/layout/VerticalCurvedList"/>
    <dgm:cxn modelId="{29384DAB-7300-4B65-8B53-3200DC998838}" type="presParOf" srcId="{85EA818B-62DD-4338-BD23-AA7757BAD416}" destId="{D17D6C26-8804-45E5-A938-684228F40EA3}" srcOrd="5" destOrd="0" presId="urn:microsoft.com/office/officeart/2008/layout/VerticalCurvedList"/>
    <dgm:cxn modelId="{1923EAC8-CD4B-4923-9B7F-8550C262A460}" type="presParOf" srcId="{85EA818B-62DD-4338-BD23-AA7757BAD416}" destId="{8358D595-07BF-43AB-9454-366EBC6E1360}" srcOrd="6" destOrd="0" presId="urn:microsoft.com/office/officeart/2008/layout/VerticalCurvedList"/>
    <dgm:cxn modelId="{4F39FF10-0E65-4217-8B64-376C104B20A7}" type="presParOf" srcId="{8358D595-07BF-43AB-9454-366EBC6E1360}" destId="{2FFC6FFD-E30D-4E39-AD20-5001B949E245}" srcOrd="0" destOrd="0" presId="urn:microsoft.com/office/officeart/2008/layout/VerticalCurvedList"/>
    <dgm:cxn modelId="{BCE7E7FD-B7E6-40B4-92CE-82D61F98612A}" type="presParOf" srcId="{85EA818B-62DD-4338-BD23-AA7757BAD416}" destId="{D72512F4-EC2C-4B11-89F9-FC368E62E217}" srcOrd="7" destOrd="0" presId="urn:microsoft.com/office/officeart/2008/layout/VerticalCurvedList"/>
    <dgm:cxn modelId="{6A5BF4F6-AE2F-4186-97E9-3B374F046B48}" type="presParOf" srcId="{85EA818B-62DD-4338-BD23-AA7757BAD416}" destId="{0A47E376-0181-4C81-9A85-400FD62CDF2F}" srcOrd="8" destOrd="0" presId="urn:microsoft.com/office/officeart/2008/layout/VerticalCurvedList"/>
    <dgm:cxn modelId="{EEFF6C8B-229F-4AB6-B5A0-C8069E668126}" type="presParOf" srcId="{0A47E376-0181-4C81-9A85-400FD62CDF2F}" destId="{88A785BC-4FC4-4440-AA86-BB8580CEBD4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9/26/2018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6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320881" y="1601744"/>
            <a:ext cx="9562897" cy="3307976"/>
          </a:xfrm>
        </p:spPr>
        <p:txBody>
          <a:bodyPr>
            <a:noAutofit/>
          </a:bodyPr>
          <a:lstStyle/>
          <a:p>
            <a:r>
              <a:rPr lang="ru-RU" sz="4400" i="1" dirty="0" smtClean="0"/>
              <a:t>Сетевое взаимодействие</a:t>
            </a:r>
            <a:r>
              <a:rPr lang="en-US" sz="4400" i="1" dirty="0" smtClean="0"/>
              <a:t/>
            </a:r>
            <a:br>
              <a:rPr lang="en-US" sz="4400" i="1" dirty="0" smtClean="0"/>
            </a:br>
            <a:r>
              <a:rPr lang="ru-RU" sz="4400" i="1" dirty="0" smtClean="0"/>
              <a:t>как инновационная форма организации образовательного процесса при реализации</a:t>
            </a:r>
            <a:br>
              <a:rPr lang="ru-RU" sz="4400" i="1" dirty="0" smtClean="0"/>
            </a:br>
            <a:r>
              <a:rPr lang="ru-RU" sz="4400" i="1" dirty="0" smtClean="0"/>
              <a:t>ФГОС СПО по ТОП-50</a:t>
            </a:r>
            <a:endParaRPr lang="ru-RU" sz="44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644631" y="5340520"/>
            <a:ext cx="9134992" cy="1126283"/>
          </a:xfrm>
        </p:spPr>
        <p:txBody>
          <a:bodyPr>
            <a:normAutofit/>
          </a:bodyPr>
          <a:lstStyle/>
          <a:p>
            <a:pPr algn="r"/>
            <a:r>
              <a:rPr lang="ru-RU" sz="2400" i="1" dirty="0" smtClean="0">
                <a:solidFill>
                  <a:schemeClr val="tx1"/>
                </a:solidFill>
              </a:rPr>
              <a:t>Гаврилова В.В.</a:t>
            </a:r>
            <a:endParaRPr lang="ru-RU" sz="2400" i="1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16726" y="215153"/>
            <a:ext cx="95628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/>
              <a:t>ГАПОУ «Краевой политехнический колледж»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8915400" y="5903662"/>
            <a:ext cx="2722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27.09.2018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5368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10536" y="247592"/>
            <a:ext cx="8911687" cy="814725"/>
          </a:xfrm>
        </p:spPr>
        <p:txBody>
          <a:bodyPr/>
          <a:lstStyle/>
          <a:p>
            <a:r>
              <a:rPr lang="ru-RU" b="1" dirty="0" smtClean="0"/>
              <a:t>Способы организации</a:t>
            </a:r>
            <a:endParaRPr lang="ru-RU" b="1" dirty="0"/>
          </a:p>
        </p:txBody>
      </p:sp>
      <p:graphicFrame>
        <p:nvGraphicFramePr>
          <p:cNvPr id="16" name="Схема 15"/>
          <p:cNvGraphicFramePr/>
          <p:nvPr>
            <p:extLst>
              <p:ext uri="{D42A27DB-BD31-4B8C-83A1-F6EECF244321}">
                <p14:modId xmlns:p14="http://schemas.microsoft.com/office/powerpoint/2010/main" val="4146767304"/>
              </p:ext>
            </p:extLst>
          </p:nvPr>
        </p:nvGraphicFramePr>
        <p:xfrm>
          <a:off x="1561352" y="1062317"/>
          <a:ext cx="9949329" cy="553321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490430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7741" y="255494"/>
            <a:ext cx="9722224" cy="968188"/>
          </a:xfrm>
        </p:spPr>
        <p:txBody>
          <a:bodyPr>
            <a:noAutofit/>
          </a:bodyPr>
          <a:lstStyle/>
          <a:p>
            <a:r>
              <a:rPr lang="ru-RU" b="1" dirty="0" smtClean="0"/>
              <a:t>Использование средств </a:t>
            </a:r>
            <a:r>
              <a:rPr lang="en-US" b="1" dirty="0" err="1" smtClean="0"/>
              <a:t>Yandex</a:t>
            </a:r>
            <a:r>
              <a:rPr lang="ru-RU" b="1" dirty="0" smtClean="0"/>
              <a:t>.Диск</a:t>
            </a:r>
            <a:r>
              <a:rPr lang="en-US" b="1" dirty="0" smtClean="0"/>
              <a:t>’</a:t>
            </a:r>
            <a:r>
              <a:rPr lang="ru-RU" b="1" dirty="0" smtClean="0"/>
              <a:t>а</a:t>
            </a:r>
            <a:endParaRPr lang="ru-RU" b="1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/>
          <a:srcRect t="4390" r="19800" b="45403"/>
          <a:stretch/>
        </p:blipFill>
        <p:spPr>
          <a:xfrm>
            <a:off x="170021" y="1385046"/>
            <a:ext cx="12021979" cy="4074460"/>
          </a:xfrm>
          <a:prstGeom prst="rect">
            <a:avLst/>
          </a:prstGeom>
        </p:spPr>
      </p:pic>
      <p:sp>
        <p:nvSpPr>
          <p:cNvPr id="4" name="Овал 3"/>
          <p:cNvSpPr/>
          <p:nvPr/>
        </p:nvSpPr>
        <p:spPr>
          <a:xfrm>
            <a:off x="2931459" y="4222376"/>
            <a:ext cx="2447365" cy="591671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3"/>
          <a:srcRect t="22269" r="18616"/>
          <a:stretch/>
        </p:blipFill>
        <p:spPr>
          <a:xfrm>
            <a:off x="170020" y="1223682"/>
            <a:ext cx="12021979" cy="560836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4"/>
          <a:srcRect t="4429" r="9417" b="16450"/>
          <a:stretch/>
        </p:blipFill>
        <p:spPr>
          <a:xfrm>
            <a:off x="170019" y="1223682"/>
            <a:ext cx="12021980" cy="5608365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5"/>
          <a:srcRect b="22498"/>
          <a:stretch/>
        </p:blipFill>
        <p:spPr>
          <a:xfrm>
            <a:off x="1055437" y="1217798"/>
            <a:ext cx="10453119" cy="5614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127401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39890" y="153463"/>
            <a:ext cx="9643899" cy="908855"/>
          </a:xfrm>
        </p:spPr>
        <p:txBody>
          <a:bodyPr>
            <a:normAutofit/>
          </a:bodyPr>
          <a:lstStyle/>
          <a:p>
            <a:r>
              <a:rPr lang="ru-RU" b="1" dirty="0" smtClean="0"/>
              <a:t>Преимущества использования </a:t>
            </a:r>
            <a:r>
              <a:rPr lang="ru-RU" b="1" dirty="0" err="1" smtClean="0"/>
              <a:t>Я.Диск</a:t>
            </a:r>
            <a:r>
              <a:rPr lang="en-US" b="1" dirty="0" smtClean="0"/>
              <a:t>’</a:t>
            </a:r>
            <a:r>
              <a:rPr lang="ru-RU" b="1" dirty="0" smtClean="0"/>
              <a:t>а</a:t>
            </a:r>
            <a:endParaRPr lang="ru-RU" b="1" dirty="0"/>
          </a:p>
        </p:txBody>
      </p:sp>
      <p:graphicFrame>
        <p:nvGraphicFramePr>
          <p:cNvPr id="3" name="Схема 2"/>
          <p:cNvGraphicFramePr/>
          <p:nvPr>
            <p:extLst>
              <p:ext uri="{D42A27DB-BD31-4B8C-83A1-F6EECF244321}">
                <p14:modId xmlns:p14="http://schemas.microsoft.com/office/powerpoint/2010/main" val="899387865"/>
              </p:ext>
            </p:extLst>
          </p:nvPr>
        </p:nvGraphicFramePr>
        <p:xfrm>
          <a:off x="2032000" y="719666"/>
          <a:ext cx="8128000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98664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50</TotalTime>
  <Words>71</Words>
  <Application>Microsoft Office PowerPoint</Application>
  <PresentationFormat>Широкоэкранный</PresentationFormat>
  <Paragraphs>17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Wingdings 3</vt:lpstr>
      <vt:lpstr>Легкий дым</vt:lpstr>
      <vt:lpstr>Сетевое взаимодействие как инновационная форма организации образовательного процесса при реализации ФГОС СПО по ТОП-50</vt:lpstr>
      <vt:lpstr>Способы организации</vt:lpstr>
      <vt:lpstr>Использование средств Yandex.Диск’а</vt:lpstr>
      <vt:lpstr>Преимущества использования Я.Диск’а</vt:lpstr>
    </vt:vector>
  </TitlesOfParts>
  <Company>diakov.net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Сетевое взаимодействие как инновационная форма организации образовательного процесса при реализации ФГОС ТОП-50</dc:title>
  <dc:creator>User</dc:creator>
  <cp:lastModifiedBy>User</cp:lastModifiedBy>
  <cp:revision>10</cp:revision>
  <dcterms:created xsi:type="dcterms:W3CDTF">2018-09-26T14:23:44Z</dcterms:created>
  <dcterms:modified xsi:type="dcterms:W3CDTF">2018-09-26T15:41:04Z</dcterms:modified>
</cp:coreProperties>
</file>